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6" r:id="rId5"/>
    <p:sldId id="259" r:id="rId6"/>
    <p:sldId id="260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07" autoAdjust="0"/>
  </p:normalViewPr>
  <p:slideViewPr>
    <p:cSldViewPr snapToGrid="0" showGuides="1">
      <p:cViewPr varScale="1">
        <p:scale>
          <a:sx n="53" d="100"/>
          <a:sy n="53" d="100"/>
        </p:scale>
        <p:origin x="792" y="184"/>
      </p:cViewPr>
      <p:guideLst>
        <p:guide orient="horz" pos="42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44942" y="1451136"/>
            <a:ext cx="16638611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4FB5E7-CD68-0140-BF96-766AC049852A}"/>
              </a:ext>
            </a:extLst>
          </p:cNvPr>
          <p:cNvSpPr/>
          <p:nvPr/>
        </p:nvSpPr>
        <p:spPr>
          <a:xfrm>
            <a:off x="194219" y="10350611"/>
            <a:ext cx="190294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5D76CD-55C7-E341-A3AF-4CDE19284363}"/>
              </a:ext>
            </a:extLst>
          </p:cNvPr>
          <p:cNvSpPr/>
          <p:nvPr/>
        </p:nvSpPr>
        <p:spPr>
          <a:xfrm>
            <a:off x="5944942" y="4840737"/>
            <a:ext cx="1249411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28" y="954149"/>
            <a:ext cx="8390601" cy="62848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6343649" y="2235346"/>
            <a:ext cx="17521557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6859250" y="4039861"/>
            <a:ext cx="7005957" cy="9367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A377F6-51F6-49A0-BE25-1DE85CEA92B0}"/>
              </a:ext>
            </a:extLst>
          </p:cNvPr>
          <p:cNvSpPr txBox="1"/>
          <p:nvPr/>
        </p:nvSpPr>
        <p:spPr>
          <a:xfrm>
            <a:off x="1234440" y="8225820"/>
            <a:ext cx="13967460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A3A226-C411-4B56-9CFF-3076701C88AF}"/>
              </a:ext>
            </a:extLst>
          </p:cNvPr>
          <p:cNvSpPr txBox="1"/>
          <p:nvPr/>
        </p:nvSpPr>
        <p:spPr>
          <a:xfrm>
            <a:off x="6591300" y="4837641"/>
            <a:ext cx="1167765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300358" y="2007133"/>
            <a:ext cx="10294730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9519763" y="7468152"/>
            <a:ext cx="14864237" cy="6242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6000" b="1" dirty="0">
                <a:solidFill>
                  <a:srgbClr val="000000"/>
                </a:solidFill>
              </a:rPr>
              <a:t>áudio, seguir </a:t>
            </a:r>
            <a:r>
              <a:rPr lang="pt-BR" sz="6000" dirty="0">
                <a:solidFill>
                  <a:srgbClr val="000000"/>
                </a:solidFill>
              </a:rPr>
              <a:t>cadernos, </a:t>
            </a:r>
            <a:r>
              <a:rPr lang="pt-BR" sz="6000" b="1" dirty="0">
                <a:solidFill>
                  <a:srgbClr val="000000"/>
                </a:solidFill>
              </a:rPr>
              <a:t>compartilhar</a:t>
            </a:r>
            <a:r>
              <a:rPr lang="pt-BR" sz="6000" dirty="0">
                <a:solidFill>
                  <a:srgbClr val="000000"/>
                </a:solidFill>
              </a:rPr>
              <a:t> receitas, </a:t>
            </a:r>
            <a:r>
              <a:rPr lang="pt-BR" sz="6000" b="1" dirty="0">
                <a:solidFill>
                  <a:srgbClr val="000000"/>
                </a:solidFill>
              </a:rPr>
              <a:t>c</a:t>
            </a:r>
            <a:r>
              <a:rPr lang="pt-BR" sz="6000" b="1" dirty="0"/>
              <a:t>urtir </a:t>
            </a:r>
            <a:r>
              <a:rPr lang="pt-BR" sz="6000" dirty="0"/>
              <a:t>receitas e </a:t>
            </a:r>
            <a:r>
              <a:rPr lang="pt-BR" sz="6000" b="1" dirty="0"/>
              <a:t>adicionar</a:t>
            </a:r>
            <a:r>
              <a:rPr lang="pt-BR" sz="6000" dirty="0"/>
              <a:t> membros da família</a:t>
            </a:r>
            <a:endParaRPr lang="pt-BR" sz="60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192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397</Words>
  <Application>Microsoft Macintosh PowerPoint</Application>
  <PresentationFormat>Personalizar</PresentationFormat>
  <Paragraphs>53</Paragraphs>
  <Slides>8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Apresentação do PowerPoint</vt:lpstr>
      <vt:lpstr>Por que</vt:lpstr>
      <vt:lpstr>Apresentação do PowerPoint</vt:lpstr>
      <vt:lpstr>Apresentação do PowerPoint</vt:lpstr>
      <vt:lpstr>Como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46</cp:revision>
  <dcterms:modified xsi:type="dcterms:W3CDTF">2021-03-25T21:09:44Z</dcterms:modified>
</cp:coreProperties>
</file>